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1" r:id="rId2"/>
  </p:sldIdLst>
  <p:sldSz cx="7772400" cy="10058400"/>
  <p:notesSz cx="6858000" cy="9144000"/>
  <p:defaultTextStyle>
    <a:defPPr>
      <a:defRPr lang="en-US"/>
    </a:defPPr>
    <a:lvl1pPr marL="0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335">
          <p15:clr>
            <a:srgbClr val="A4A3A4"/>
          </p15:clr>
        </p15:guide>
        <p15:guide id="2" orient="horz">
          <p15:clr>
            <a:srgbClr val="A4A3A4"/>
          </p15:clr>
        </p15:guide>
        <p15:guide id="3" pos="4895">
          <p15:clr>
            <a:srgbClr val="A4A3A4"/>
          </p15:clr>
        </p15:guide>
        <p15:guide id="4" orient="horz" pos="2679">
          <p15:clr>
            <a:srgbClr val="A4A3A4"/>
          </p15:clr>
        </p15:guide>
        <p15:guide id="5" pos="457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ristopher Teubert" initials="C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32" autoAdjust="0"/>
    <p:restoredTop sz="94660"/>
  </p:normalViewPr>
  <p:slideViewPr>
    <p:cSldViewPr snapToGrid="0" snapToObjects="1">
      <p:cViewPr varScale="1">
        <p:scale>
          <a:sx n="54" d="100"/>
          <a:sy n="54" d="100"/>
        </p:scale>
        <p:origin x="2630" y="29"/>
      </p:cViewPr>
      <p:guideLst>
        <p:guide orient="horz" pos="6335"/>
        <p:guide orient="horz"/>
        <p:guide pos="4895"/>
        <p:guide orient="horz" pos="2679"/>
        <p:guide pos="457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19959D-2AEF-C641-A470-DAFAFF1FD16E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1FE388-6C78-5942-9C4F-8E2894334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68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11"/>
          <p:cNvSpPr>
            <a:spLocks noGrp="1"/>
          </p:cNvSpPr>
          <p:nvPr>
            <p:ph type="title"/>
          </p:nvPr>
        </p:nvSpPr>
        <p:spPr>
          <a:xfrm>
            <a:off x="3153803" y="1787414"/>
            <a:ext cx="4222044" cy="443549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456291">
              <a:defRPr/>
            </a:pP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Name </a:t>
            </a:r>
            <a:r>
              <a:rPr lang="en-US" sz="1800" dirty="0" err="1" smtClean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Lastname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	</a:t>
            </a:r>
          </a:p>
        </p:txBody>
      </p:sp>
      <p:sp>
        <p:nvSpPr>
          <p:cNvPr id="33" name="Text Placeholder 12"/>
          <p:cNvSpPr>
            <a:spLocks noGrp="1"/>
          </p:cNvSpPr>
          <p:nvPr>
            <p:ph type="body" idx="1"/>
          </p:nvPr>
        </p:nvSpPr>
        <p:spPr>
          <a:xfrm>
            <a:off x="3178031" y="2343489"/>
            <a:ext cx="3848453" cy="62865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0">
                <a:latin typeface="Arial"/>
              </a:defRPr>
            </a:lvl1pPr>
          </a:lstStyle>
          <a:p>
            <a:pPr defTabSz="456291">
              <a:spcBef>
                <a:spcPct val="20000"/>
              </a:spcBef>
            </a:pPr>
            <a:r>
              <a:rPr lang="en-US" sz="1600" b="1" dirty="0" smtClean="0">
                <a:latin typeface="+mn-lt"/>
                <a:cs typeface="+mn-cs"/>
              </a:rPr>
              <a:t>NASA Affiliation</a:t>
            </a:r>
            <a:endParaRPr lang="en-US" b="1" dirty="0">
              <a:latin typeface="+mn-lt"/>
              <a:cs typeface="+mn-cs"/>
            </a:endParaRPr>
          </a:p>
        </p:txBody>
      </p:sp>
      <p:sp>
        <p:nvSpPr>
          <p:cNvPr id="3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3173439" y="2088198"/>
            <a:ext cx="4222044" cy="313740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456291">
              <a:spcBef>
                <a:spcPct val="20000"/>
              </a:spcBef>
              <a:defRPr/>
            </a:pPr>
            <a:r>
              <a:rPr lang="en-US" sz="1300" dirty="0" smtClean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School Title</a:t>
            </a:r>
            <a:endParaRPr lang="en-US" sz="1300" dirty="0">
              <a:solidFill>
                <a:schemeClr val="tx2">
                  <a:lumMod val="75000"/>
                </a:schemeClr>
              </a:solidFill>
              <a:ea typeface="Arial" charset="0"/>
              <a:cs typeface="+mn-cs"/>
            </a:endParaRPr>
          </a:p>
        </p:txBody>
      </p:sp>
      <p:sp>
        <p:nvSpPr>
          <p:cNvPr id="36" name="Text Placeholder 22"/>
          <p:cNvSpPr>
            <a:spLocks noGrp="1"/>
          </p:cNvSpPr>
          <p:nvPr>
            <p:ph type="body" sz="quarter" idx="20"/>
          </p:nvPr>
        </p:nvSpPr>
        <p:spPr>
          <a:xfrm>
            <a:off x="749300" y="4150836"/>
            <a:ext cx="6385747" cy="690551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4" algn="ctr">
              <a:lnSpc>
                <a:spcPts val="2040"/>
              </a:lnSpc>
            </a:pP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  <a:cs typeface="+mn-cs"/>
              </a:rPr>
              <a:t>Title</a:t>
            </a:r>
            <a:endParaRPr lang="en-US" sz="1700" b="1" dirty="0">
              <a:solidFill>
                <a:schemeClr val="tx2">
                  <a:lumMod val="75000"/>
                </a:schemeClr>
              </a:solidFill>
              <a:cs typeface="+mn-cs"/>
            </a:endParaRPr>
          </a:p>
        </p:txBody>
      </p:sp>
      <p:sp>
        <p:nvSpPr>
          <p:cNvPr id="37" name="Text Placeholder 23"/>
          <p:cNvSpPr>
            <a:spLocks noGrp="1"/>
          </p:cNvSpPr>
          <p:nvPr>
            <p:ph type="body" sz="quarter" idx="21"/>
          </p:nvPr>
        </p:nvSpPr>
        <p:spPr>
          <a:xfrm>
            <a:off x="3199047" y="3213100"/>
            <a:ext cx="1288151" cy="536098"/>
          </a:xfrm>
          <a:prstGeom prst="rect">
            <a:avLst/>
          </a:prstGeom>
        </p:spPr>
        <p:txBody>
          <a:bodyPr/>
          <a:lstStyle/>
          <a:p>
            <a:r>
              <a:rPr lang="en-US" sz="1100" dirty="0"/>
              <a:t>Undergraduate </a:t>
            </a:r>
            <a:r>
              <a:rPr lang="en-US" sz="1100" dirty="0" smtClean="0"/>
              <a:t>Status</a:t>
            </a:r>
            <a:endParaRPr lang="en-US" sz="1100" dirty="0"/>
          </a:p>
        </p:txBody>
      </p:sp>
      <p:sp>
        <p:nvSpPr>
          <p:cNvPr id="38" name="Text Placeholder 24"/>
          <p:cNvSpPr>
            <a:spLocks noGrp="1"/>
          </p:cNvSpPr>
          <p:nvPr>
            <p:ph type="body" sz="quarter" idx="22"/>
          </p:nvPr>
        </p:nvSpPr>
        <p:spPr>
          <a:xfrm>
            <a:off x="4540013" y="3006523"/>
            <a:ext cx="2518833" cy="69791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1100" dirty="0"/>
              <a:t>Mentor: </a:t>
            </a:r>
            <a:r>
              <a:rPr lang="en-US" sz="1100" dirty="0" smtClean="0"/>
              <a:t>XXXXXXXX</a:t>
            </a:r>
            <a:endParaRPr lang="en-US" sz="1100" dirty="0"/>
          </a:p>
          <a:p>
            <a:r>
              <a:rPr lang="en-US" sz="1100" dirty="0"/>
              <a:t>Code: </a:t>
            </a:r>
            <a:r>
              <a:rPr lang="en-US" sz="1100" dirty="0" smtClean="0"/>
              <a:t>XXX</a:t>
            </a:r>
            <a:endParaRPr lang="en-US" sz="1100" dirty="0"/>
          </a:p>
          <a:p>
            <a:r>
              <a:rPr lang="en-US" sz="1100" dirty="0" smtClean="0"/>
              <a:t>Branch: XXXXXXX</a:t>
            </a:r>
            <a:endParaRPr lang="en-US" sz="1100" dirty="0"/>
          </a:p>
        </p:txBody>
      </p:sp>
      <p:sp>
        <p:nvSpPr>
          <p:cNvPr id="40" name="TextBox 39"/>
          <p:cNvSpPr txBox="1"/>
          <p:nvPr userDrawn="1"/>
        </p:nvSpPr>
        <p:spPr>
          <a:xfrm>
            <a:off x="4750684" y="1916180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42" name="TextBox 41"/>
          <p:cNvSpPr txBox="1"/>
          <p:nvPr userDrawn="1"/>
        </p:nvSpPr>
        <p:spPr>
          <a:xfrm>
            <a:off x="1986882" y="5303492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cxnSp>
        <p:nvCxnSpPr>
          <p:cNvPr id="44" name="Straight Connector 43"/>
          <p:cNvCxnSpPr/>
          <p:nvPr userDrawn="1"/>
        </p:nvCxnSpPr>
        <p:spPr>
          <a:xfrm>
            <a:off x="4512598" y="3107578"/>
            <a:ext cx="0" cy="6762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1103314" y="1896939"/>
            <a:ext cx="1930296" cy="1867673"/>
          </a:xfrm>
          <a:prstGeom prst="rect">
            <a:avLst/>
          </a:prstGeom>
        </p:spPr>
      </p:sp>
      <p:sp>
        <p:nvSpPr>
          <p:cNvPr id="46" name="Text Placeholder 20"/>
          <p:cNvSpPr>
            <a:spLocks noGrp="1"/>
          </p:cNvSpPr>
          <p:nvPr>
            <p:ph type="body" sz="quarter" idx="15" hasCustomPrompt="1"/>
          </p:nvPr>
        </p:nvSpPr>
        <p:spPr>
          <a:xfrm>
            <a:off x="1005819" y="4841387"/>
            <a:ext cx="5839481" cy="4493560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20000"/>
              </a:lnSpc>
            </a:pPr>
            <a:r>
              <a:rPr lang="en-US" sz="1200" dirty="0" smtClean="0">
                <a:latin typeface="Calibri"/>
              </a:rPr>
              <a:t>Body text.</a:t>
            </a:r>
            <a:endParaRPr lang="en-US" sz="1200" dirty="0">
              <a:latin typeface="Calibri"/>
            </a:endParaRPr>
          </a:p>
        </p:txBody>
      </p:sp>
      <p:sp>
        <p:nvSpPr>
          <p:cNvPr id="48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394736" y="9539288"/>
            <a:ext cx="6988727" cy="53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989B80-3975-9F44-BB16-B9B210C408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822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94736" y="315817"/>
            <a:ext cx="7003097" cy="37512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453830" y="393700"/>
            <a:ext cx="6810108" cy="230832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       Ames Research</a:t>
            </a:r>
            <a:r>
              <a:rPr lang="en-US" sz="900" b="1" baseline="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Center</a:t>
            </a:r>
            <a:r>
              <a:rPr lang="en-US" sz="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</a:t>
            </a:r>
            <a:r>
              <a:rPr lang="en-US" sz="90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S    U    M    M    E    R         2    0    1    6 </a:t>
            </a:r>
          </a:p>
        </p:txBody>
      </p:sp>
    </p:spTree>
    <p:extLst>
      <p:ext uri="{BB962C8B-B14F-4D97-AF65-F5344CB8AC3E}">
        <p14:creationId xmlns:p14="http://schemas.microsoft.com/office/powerpoint/2010/main" val="1348517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509412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0" indent="0" algn="l" defTabSz="509412" rtl="0" eaLnBrk="1" latinLnBrk="0" hangingPunct="1">
        <a:spcBef>
          <a:spcPts val="0"/>
        </a:spcBef>
        <a:buFont typeface="Arial"/>
        <a:buNone/>
        <a:defRPr sz="1300" kern="1200">
          <a:solidFill>
            <a:schemeClr val="tx1"/>
          </a:solidFill>
          <a:latin typeface="Arial"/>
          <a:ea typeface="+mn-ea"/>
          <a:cs typeface="Arial"/>
        </a:defRPr>
      </a:lvl1pPr>
      <a:lvl2pPr marL="509412" indent="0" algn="l" defTabSz="509412" rtl="0" eaLnBrk="1" latinLnBrk="0" hangingPunct="1">
        <a:spcBef>
          <a:spcPct val="20000"/>
        </a:spcBef>
        <a:buFont typeface="Arial"/>
        <a:buNone/>
        <a:defRPr sz="1300" kern="1200">
          <a:solidFill>
            <a:schemeClr val="tx1"/>
          </a:solidFill>
          <a:latin typeface="Arial"/>
          <a:ea typeface="+mn-ea"/>
          <a:cs typeface="Arial"/>
        </a:defRPr>
      </a:lvl2pPr>
      <a:lvl3pPr marL="1018824" indent="0" algn="l" defTabSz="509412" rtl="0" eaLnBrk="1" latinLnBrk="0" hangingPunct="1">
        <a:spcBef>
          <a:spcPct val="20000"/>
        </a:spcBef>
        <a:buFont typeface="Arial"/>
        <a:buNone/>
        <a:defRPr sz="1300" kern="1200">
          <a:solidFill>
            <a:schemeClr val="tx1"/>
          </a:solidFill>
          <a:latin typeface="Arial"/>
          <a:ea typeface="+mn-ea"/>
          <a:cs typeface="Arial"/>
        </a:defRPr>
      </a:lvl3pPr>
      <a:lvl4pPr marL="1528237" indent="0" algn="l" defTabSz="509412" rtl="0" eaLnBrk="1" latinLnBrk="0" hangingPunct="1">
        <a:spcBef>
          <a:spcPct val="20000"/>
        </a:spcBef>
        <a:buFont typeface="Arial"/>
        <a:buNone/>
        <a:defRPr sz="1300" kern="1200">
          <a:solidFill>
            <a:schemeClr val="tx1"/>
          </a:solidFill>
          <a:latin typeface="Arial"/>
          <a:ea typeface="+mn-ea"/>
          <a:cs typeface="Arial"/>
        </a:defRPr>
      </a:lvl4pPr>
      <a:lvl5pPr marL="2037649" indent="0" algn="l" defTabSz="509412" rtl="0" eaLnBrk="1" latinLnBrk="0" hangingPunct="1">
        <a:spcBef>
          <a:spcPct val="20000"/>
        </a:spcBef>
        <a:buFont typeface="Arial"/>
        <a:buNone/>
        <a:defRPr sz="1300" kern="1200">
          <a:solidFill>
            <a:schemeClr val="tx1"/>
          </a:solidFill>
          <a:latin typeface="Arial"/>
          <a:ea typeface="+mn-ea"/>
          <a:cs typeface="Arial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53803" y="1787414"/>
            <a:ext cx="4222044" cy="443549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456291">
              <a:defRPr/>
            </a:pP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Name </a:t>
            </a:r>
            <a:r>
              <a:rPr lang="en-US" sz="1800" dirty="0" err="1" smtClean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Lastname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	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4294967295"/>
          </p:nvPr>
        </p:nvSpPr>
        <p:spPr>
          <a:xfrm>
            <a:off x="3178031" y="2343489"/>
            <a:ext cx="3848453" cy="628656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456291">
              <a:spcBef>
                <a:spcPct val="20000"/>
              </a:spcBef>
            </a:pPr>
            <a:r>
              <a:rPr lang="en-US" sz="1600" b="1" dirty="0" smtClean="0">
                <a:latin typeface="+mn-lt"/>
                <a:cs typeface="+mn-cs"/>
              </a:rPr>
              <a:t>NASA Affiliation</a:t>
            </a:r>
            <a:endParaRPr lang="en-US" b="1" dirty="0">
              <a:latin typeface="+mn-lt"/>
              <a:cs typeface="+mn-cs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4294967295"/>
          </p:nvPr>
        </p:nvSpPr>
        <p:spPr>
          <a:xfrm>
            <a:off x="3173439" y="2088198"/>
            <a:ext cx="4222044" cy="313740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456291">
              <a:spcBef>
                <a:spcPct val="20000"/>
              </a:spcBef>
              <a:defRPr/>
            </a:pPr>
            <a:r>
              <a:rPr lang="en-US" sz="1300" dirty="0" smtClean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School Title</a:t>
            </a:r>
            <a:endParaRPr lang="en-US" sz="1300" dirty="0">
              <a:solidFill>
                <a:schemeClr val="tx2">
                  <a:lumMod val="75000"/>
                </a:schemeClr>
              </a:solidFill>
              <a:ea typeface="Arial" charset="0"/>
              <a:cs typeface="+mn-cs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4294967295"/>
          </p:nvPr>
        </p:nvSpPr>
        <p:spPr>
          <a:xfrm>
            <a:off x="1005819" y="4841387"/>
            <a:ext cx="5839481" cy="4493560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20000"/>
              </a:lnSpc>
            </a:pPr>
            <a:r>
              <a:rPr lang="en-US" sz="1200" dirty="0" smtClean="0">
                <a:latin typeface="Calibri"/>
              </a:rPr>
              <a:t>Body text here</a:t>
            </a:r>
            <a:endParaRPr lang="en-US" sz="1200" dirty="0">
              <a:latin typeface="Calibri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4294967295"/>
          </p:nvPr>
        </p:nvSpPr>
        <p:spPr>
          <a:xfrm>
            <a:off x="749300" y="4150836"/>
            <a:ext cx="6385747" cy="690551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4" algn="ctr">
              <a:lnSpc>
                <a:spcPts val="2040"/>
              </a:lnSpc>
            </a:pP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  <a:cs typeface="+mn-cs"/>
              </a:rPr>
              <a:t>Title</a:t>
            </a:r>
            <a:endParaRPr lang="en-US" sz="1700" b="1" dirty="0">
              <a:solidFill>
                <a:schemeClr val="tx2">
                  <a:lumMod val="75000"/>
                </a:schemeClr>
              </a:solidFill>
              <a:cs typeface="+mn-cs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4294967295"/>
          </p:nvPr>
        </p:nvSpPr>
        <p:spPr>
          <a:xfrm>
            <a:off x="3199047" y="3213100"/>
            <a:ext cx="1288151" cy="536098"/>
          </a:xfrm>
          <a:prstGeom prst="rect">
            <a:avLst/>
          </a:prstGeom>
        </p:spPr>
        <p:txBody>
          <a:bodyPr/>
          <a:lstStyle/>
          <a:p>
            <a:r>
              <a:rPr lang="en-US" sz="1100" dirty="0"/>
              <a:t>Undergraduate </a:t>
            </a:r>
            <a:r>
              <a:rPr lang="en-US" sz="1100" dirty="0" smtClean="0"/>
              <a:t>Status</a:t>
            </a:r>
            <a:endParaRPr lang="en-US" sz="1100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4294967295"/>
          </p:nvPr>
        </p:nvSpPr>
        <p:spPr>
          <a:xfrm>
            <a:off x="4540013" y="3006523"/>
            <a:ext cx="2518833" cy="69791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1100" dirty="0"/>
              <a:t>Mentor: </a:t>
            </a:r>
            <a:r>
              <a:rPr lang="en-US" sz="1100" dirty="0" smtClean="0"/>
              <a:t>XXXXXXXX</a:t>
            </a:r>
            <a:endParaRPr lang="en-US" sz="1100" dirty="0"/>
          </a:p>
          <a:p>
            <a:r>
              <a:rPr lang="en-US" sz="1100" dirty="0"/>
              <a:t>Code: </a:t>
            </a:r>
            <a:r>
              <a:rPr lang="en-US" sz="1100" dirty="0" smtClean="0"/>
              <a:t>XXX</a:t>
            </a:r>
            <a:endParaRPr lang="en-US" sz="1100" dirty="0"/>
          </a:p>
          <a:p>
            <a:r>
              <a:rPr lang="en-US" sz="1100" dirty="0" smtClean="0"/>
              <a:t>Branch: XXXXXXX</a:t>
            </a:r>
            <a:endParaRPr lang="en-US" sz="1100" dirty="0"/>
          </a:p>
        </p:txBody>
      </p:sp>
      <p:sp>
        <p:nvSpPr>
          <p:cNvPr id="8" name="TextBox 7"/>
          <p:cNvSpPr txBox="1"/>
          <p:nvPr/>
        </p:nvSpPr>
        <p:spPr>
          <a:xfrm>
            <a:off x="7132395" y="9494363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928995" y="1940905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750684" y="1916180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878431" y="6082327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789276" y="6341938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986882" y="5303492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980322" y="6416113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cxnSp>
        <p:nvCxnSpPr>
          <p:cNvPr id="45" name="Straight Connector 44"/>
          <p:cNvCxnSpPr/>
          <p:nvPr/>
        </p:nvCxnSpPr>
        <p:spPr>
          <a:xfrm>
            <a:off x="4512598" y="3107578"/>
            <a:ext cx="0" cy="6762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ooter Placeholder 4"/>
          <p:cNvSpPr txBox="1">
            <a:spLocks/>
          </p:cNvSpPr>
          <p:nvPr/>
        </p:nvSpPr>
        <p:spPr>
          <a:xfrm>
            <a:off x="2655570" y="9476307"/>
            <a:ext cx="2461260" cy="381862"/>
          </a:xfrm>
          <a:prstGeom prst="rect">
            <a:avLst/>
          </a:prstGeom>
        </p:spPr>
        <p:txBody>
          <a:bodyPr vert="horz" lIns="91266" tIns="45632" rIns="91266" bIns="4563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5094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0202A3-7AC6-B848-9037-6E180E00C71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5094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4294967295"/>
          </p:nvPr>
        </p:nvSpPr>
        <p:spPr>
          <a:xfrm>
            <a:off x="1103314" y="1896939"/>
            <a:ext cx="1930296" cy="1867673"/>
          </a:xfrm>
          <a:prstGeom prst="rect">
            <a:avLst/>
          </a:prstGeom>
        </p:spPr>
      </p:sp>
      <p:sp>
        <p:nvSpPr>
          <p:cNvPr id="26" name="TextBox 25"/>
          <p:cNvSpPr txBox="1"/>
          <p:nvPr/>
        </p:nvSpPr>
        <p:spPr>
          <a:xfrm>
            <a:off x="5036820" y="391264"/>
            <a:ext cx="2142055" cy="213360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45720" rIns="91440" bIns="45720" rtlCol="0">
            <a:noAutofit/>
          </a:bodyPr>
          <a:lstStyle/>
          <a:p>
            <a:pPr algn="r"/>
            <a:r>
              <a:rPr lang="en-US" sz="1050" spc="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SPRING 2017</a:t>
            </a:r>
            <a:endParaRPr lang="en-US" sz="1050" spc="6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521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>
        <a:normAutofit fontScale="92500" lnSpcReduction="10000"/>
      </a:bodyPr>
      <a:lstStyle>
        <a:defPPr>
          <a:defRPr b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6206</TotalTime>
  <Words>24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 Unicode MS</vt:lpstr>
      <vt:lpstr>Arial</vt:lpstr>
      <vt:lpstr>Calibri</vt:lpstr>
      <vt:lpstr>Office Theme</vt:lpstr>
      <vt:lpstr>Name Lastname </vt:lpstr>
    </vt:vector>
  </TitlesOfParts>
  <Company>NASA ARC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Barbara Dahl</dc:creator>
  <cp:lastModifiedBy>Medenilla, Nicole E. (ARC-VE)[WYLE LABS]</cp:lastModifiedBy>
  <cp:revision>123</cp:revision>
  <dcterms:created xsi:type="dcterms:W3CDTF">2016-04-06T00:25:45Z</dcterms:created>
  <dcterms:modified xsi:type="dcterms:W3CDTF">2017-01-11T22:36:53Z</dcterms:modified>
</cp:coreProperties>
</file>